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73" r:id="rId3"/>
    <p:sldId id="266" r:id="rId4"/>
    <p:sldId id="272" r:id="rId5"/>
    <p:sldId id="277" r:id="rId6"/>
    <p:sldId id="262" r:id="rId7"/>
    <p:sldId id="256" r:id="rId8"/>
    <p:sldId id="274" r:id="rId9"/>
    <p:sldId id="257" r:id="rId10"/>
    <p:sldId id="268" r:id="rId11"/>
    <p:sldId id="258" r:id="rId12"/>
    <p:sldId id="276" r:id="rId13"/>
    <p:sldId id="278" r:id="rId14"/>
    <p:sldId id="275" r:id="rId15"/>
    <p:sldId id="267" r:id="rId16"/>
    <p:sldId id="259" r:id="rId17"/>
    <p:sldId id="260" r:id="rId18"/>
    <p:sldId id="261" r:id="rId19"/>
    <p:sldId id="263" r:id="rId20"/>
    <p:sldId id="265" r:id="rId21"/>
    <p:sldId id="270" r:id="rId22"/>
    <p:sldId id="269" r:id="rId23"/>
    <p:sldId id="271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DBA1"/>
    <a:srgbClr val="C66E33"/>
    <a:srgbClr val="C36729"/>
    <a:srgbClr val="4472C4"/>
    <a:srgbClr val="5C546A"/>
    <a:srgbClr val="FEF6F0"/>
    <a:srgbClr val="77B150"/>
    <a:srgbClr val="F7F7F7"/>
    <a:srgbClr val="DFE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62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062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91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2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6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5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4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08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0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7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5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7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240.png"/><Relationship Id="rId4" Type="http://schemas.openxmlformats.org/officeDocument/2006/relationships/image" Target="../media/image130.png"/><Relationship Id="rId9" Type="http://schemas.openxmlformats.org/officeDocument/2006/relationships/image" Target="../media/image25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12" Type="http://schemas.openxmlformats.org/officeDocument/2006/relationships/image" Target="../media/image2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13.png"/><Relationship Id="rId5" Type="http://schemas.openxmlformats.org/officeDocument/2006/relationships/image" Target="../media/image21.png"/><Relationship Id="rId10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7622" r="11787" b="8054"/>
          <a:stretch/>
        </p:blipFill>
        <p:spPr>
          <a:xfrm>
            <a:off x="633691" y="0"/>
            <a:ext cx="3768811" cy="27081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97762" y="2679716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Slider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16" y="3171708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87330" y="6153133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94" y="814924"/>
            <a:ext cx="186381" cy="26625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798" y="-66134"/>
            <a:ext cx="3267450" cy="27081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10126" y="2642024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701" y="3171708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14902" y="6153133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3810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491350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762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3601085" y="3553720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198044" y="3553155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2860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81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257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48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62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414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3423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433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3442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4300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18737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0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5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6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7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8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6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9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816082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082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0223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752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6485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0521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9885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69528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0593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17638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189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03196" y="4174882"/>
            <a:ext cx="3178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Bridge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48424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  <p:sp>
        <p:nvSpPr>
          <p:cNvPr id="62" name="Oval 61"/>
          <p:cNvSpPr/>
          <p:nvPr/>
        </p:nvSpPr>
        <p:spPr>
          <a:xfrm>
            <a:off x="7417" y="408161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3" name="Oval 62"/>
          <p:cNvSpPr/>
          <p:nvPr/>
        </p:nvSpPr>
        <p:spPr>
          <a:xfrm>
            <a:off x="4546003" y="407548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cxnSp>
        <p:nvCxnSpPr>
          <p:cNvPr id="3" name="Curved Connector 2"/>
          <p:cNvCxnSpPr>
            <a:stCxn id="42" idx="3"/>
            <a:endCxn id="43" idx="3"/>
          </p:cNvCxnSpPr>
          <p:nvPr/>
        </p:nvCxnSpPr>
        <p:spPr>
          <a:xfrm>
            <a:off x="1231300" y="256540"/>
            <a:ext cx="10644" cy="527049"/>
          </a:xfrm>
          <a:prstGeom prst="curvedConnector3">
            <a:avLst>
              <a:gd name="adj1" fmla="val 2537909"/>
            </a:avLst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600463" y="243278"/>
                <a:ext cx="2354491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463" y="243278"/>
                <a:ext cx="2354491" cy="547650"/>
              </a:xfrm>
              <a:prstGeom prst="rect">
                <a:avLst/>
              </a:prstGeom>
              <a:blipFill>
                <a:blip r:embed="rId9"/>
                <a:stretch>
                  <a:fillRect l="-518" r="-310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9201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5434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0" y="1462663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80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196" y="115537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1" y="1475429"/>
            <a:ext cx="925575" cy="4968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49883" y="1205677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23636" y="1251395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Curved Connector 17"/>
          <p:cNvCxnSpPr>
            <a:endCxn id="15" idx="1"/>
          </p:cNvCxnSpPr>
          <p:nvPr/>
        </p:nvCxnSpPr>
        <p:spPr>
          <a:xfrm flipV="1">
            <a:off x="451022" y="1777060"/>
            <a:ext cx="503934" cy="7494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7" idx="2"/>
            <a:endCxn id="16" idx="3"/>
          </p:cNvCxnSpPr>
          <p:nvPr/>
        </p:nvCxnSpPr>
        <p:spPr>
          <a:xfrm rot="5400000">
            <a:off x="1996072" y="1348291"/>
            <a:ext cx="103126" cy="647998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019632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193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94423" y="1050021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050721" y="808084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5872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5722620" cy="2103120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68930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99585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472202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489704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102375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104126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32" y="1799213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969107" y="176111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812211" y="1567696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815385" y="262652"/>
            <a:ext cx="2153721" cy="1637271"/>
          </a:xfrm>
          <a:custGeom>
            <a:avLst/>
            <a:gdLst>
              <a:gd name="connsiteX0" fmla="*/ 0 w 2125362"/>
              <a:gd name="connsiteY0" fmla="*/ 0 h 1637271"/>
              <a:gd name="connsiteX1" fmla="*/ 345989 w 2125362"/>
              <a:gd name="connsiteY1" fmla="*/ 895865 h 1637271"/>
              <a:gd name="connsiteX2" fmla="*/ 883508 w 2125362"/>
              <a:gd name="connsiteY2" fmla="*/ 1439562 h 1637271"/>
              <a:gd name="connsiteX3" fmla="*/ 2125362 w 2125362"/>
              <a:gd name="connsiteY3" fmla="*/ 1637271 h 163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5362" h="1637271">
                <a:moveTo>
                  <a:pt x="0" y="0"/>
                </a:moveTo>
                <a:cubicBezTo>
                  <a:pt x="99369" y="327969"/>
                  <a:pt x="198738" y="655938"/>
                  <a:pt x="345989" y="895865"/>
                </a:cubicBezTo>
                <a:cubicBezTo>
                  <a:pt x="493240" y="1135792"/>
                  <a:pt x="586946" y="1315994"/>
                  <a:pt x="883508" y="1439562"/>
                </a:cubicBezTo>
                <a:cubicBezTo>
                  <a:pt x="1180070" y="1563130"/>
                  <a:pt x="1652716" y="1600200"/>
                  <a:pt x="2125362" y="1637271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-16809" y="1697426"/>
            <a:ext cx="2325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Tracked 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484384" y="1163181"/>
            <a:ext cx="1070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Parsed UI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4" name="Curved Connector 53"/>
          <p:cNvCxnSpPr>
            <a:stCxn id="8" idx="3"/>
            <a:endCxn id="52" idx="1"/>
          </p:cNvCxnSpPr>
          <p:nvPr/>
        </p:nvCxnSpPr>
        <p:spPr>
          <a:xfrm flipV="1">
            <a:off x="3688080" y="1347847"/>
            <a:ext cx="796304" cy="48273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011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>
                <a:latin typeface="Consolas" panose="020B0609020204030204" pitchFamily="49" charset="0"/>
              </a:rPr>
              <a:t>some_action</a:t>
            </a:r>
            <a:r>
              <a:rPr lang="en-US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996278" y="1152750"/>
            <a:ext cx="173572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Transformation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133" y="1712581"/>
            <a:ext cx="180987" cy="172311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999865" y="4427469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124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 smtClean="0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5021149" y="1867459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12878" y="4944937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372089" y="2213175"/>
            <a:ext cx="2642256" cy="2165547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957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/>
          <p:cNvCxnSpPr/>
          <p:nvPr/>
        </p:nvCxnSpPr>
        <p:spPr>
          <a:xfrm flipH="1">
            <a:off x="610583" y="258259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866713" y="2153384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298090" y="20667"/>
            <a:ext cx="1121972" cy="1158332"/>
            <a:chOff x="4379857" y="2569029"/>
            <a:chExt cx="1121972" cy="11583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54696" y="-23112"/>
            <a:ext cx="893699" cy="1178999"/>
            <a:chOff x="7410680" y="2569028"/>
            <a:chExt cx="893699" cy="11789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207" y="0"/>
            <a:ext cx="1155357" cy="1178999"/>
            <a:chOff x="1396313" y="2549541"/>
            <a:chExt cx="1155357" cy="1178999"/>
          </a:xfrm>
        </p:grpSpPr>
        <p:grpSp>
          <p:nvGrpSpPr>
            <p:cNvPr id="12" name="Group 11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292235" y="0"/>
            <a:ext cx="1139451" cy="1178999"/>
            <a:chOff x="5065867" y="0"/>
            <a:chExt cx="1139451" cy="11789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0"/>
              <a:ext cx="1139451" cy="83252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610583" y="138395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10583" y="159402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15025" y="1064846"/>
            <a:ext cx="1359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217332" y="1313902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908331" y="1623165"/>
            <a:ext cx="224429" cy="414109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559189" y="1168572"/>
            <a:ext cx="51394" cy="3543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838022" y="116857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5158588" y="1168572"/>
            <a:ext cx="45719" cy="35431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755242" y="1168572"/>
            <a:ext cx="45719" cy="3543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838019" y="2034478"/>
            <a:ext cx="45719" cy="14845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862893" y="161170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882625" y="131978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Track + record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629154" y="1814250"/>
            <a:ext cx="981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335351" y="1356755"/>
            <a:ext cx="167751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451581" y="1576772"/>
            <a:ext cx="1216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Movement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335351" y="2582597"/>
            <a:ext cx="167751" cy="212909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151306" y="3497665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359180" y="2236806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610583" y="2803244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258742" y="2512511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610583" y="3087449"/>
            <a:ext cx="6144659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374132" y="2784925"/>
            <a:ext cx="675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2889574" y="3374394"/>
            <a:ext cx="386566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210142" y="3054430"/>
            <a:ext cx="1460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+ UI info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 flipH="1">
            <a:off x="2838018" y="3925248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2908331" y="3511139"/>
            <a:ext cx="224429" cy="414109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3095367" y="3536080"/>
            <a:ext cx="7465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2866714" y="4087216"/>
            <a:ext cx="3888528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3647899" y="3761395"/>
            <a:ext cx="108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cxnSp>
        <p:nvCxnSpPr>
          <p:cNvPr id="66" name="Straight Arrow Connector 65"/>
          <p:cNvCxnSpPr/>
          <p:nvPr/>
        </p:nvCxnSpPr>
        <p:spPr>
          <a:xfrm flipH="1">
            <a:off x="2866713" y="4408309"/>
            <a:ext cx="2314734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3756157" y="4069175"/>
            <a:ext cx="981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711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23370" y="303270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32720" y="340821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303269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1819423" y="1895276"/>
            <a:ext cx="974772" cy="689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3863341" y="1925628"/>
            <a:ext cx="859039" cy="68925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293345" y="1461602"/>
            <a:ext cx="1930253" cy="503521"/>
            <a:chOff x="3510935" y="3575185"/>
            <a:chExt cx="1930253" cy="51916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/>
          <p:cNvGrpSpPr/>
          <p:nvPr/>
        </p:nvGrpSpPr>
        <p:grpSpPr>
          <a:xfrm>
            <a:off x="3176356" y="1355901"/>
            <a:ext cx="828798" cy="369332"/>
            <a:chOff x="7903181" y="3762728"/>
            <a:chExt cx="828798" cy="369332"/>
          </a:xfrm>
        </p:grpSpPr>
        <p:sp>
          <p:nvSpPr>
            <p:cNvPr id="29" name="Oval 28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779892" y="-66063"/>
            <a:ext cx="1043728" cy="369332"/>
            <a:chOff x="7903181" y="3762728"/>
            <a:chExt cx="1043728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8997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Encrypt</a:t>
              </a:r>
              <a:endParaRPr lang="en-US" dirty="0"/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H="1">
            <a:off x="1198606" y="673443"/>
            <a:ext cx="146427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076441" y="69118"/>
            <a:ext cx="1681729" cy="646331"/>
            <a:chOff x="8047176" y="3762728"/>
            <a:chExt cx="1681729" cy="646331"/>
          </a:xfrm>
        </p:grpSpPr>
        <p:sp>
          <p:nvSpPr>
            <p:cNvPr id="37" name="Oval 36"/>
            <p:cNvSpPr/>
            <p:nvPr/>
          </p:nvSpPr>
          <p:spPr>
            <a:xfrm>
              <a:off x="8359131" y="3835644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16817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Send  encrypted input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520138" y="839235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45342" y="331908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input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855136" y="673443"/>
            <a:ext cx="1229670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225478" y="853240"/>
            <a:ext cx="1437404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87573" y="594532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002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04658" y="1753999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13436" y="1791550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1753998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994864" y="1384666"/>
            <a:ext cx="1067774" cy="369332"/>
            <a:chOff x="7903181" y="3762728"/>
            <a:chExt cx="1067774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923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Decrypt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129706" y="1697913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103458" y="1782637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136424" y="2124172"/>
            <a:ext cx="116721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145933" y="2132441"/>
            <a:ext cx="848931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468289" y="2045261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9155" y="7095"/>
            <a:ext cx="1070551" cy="1128658"/>
            <a:chOff x="5065867" y="50341"/>
            <a:chExt cx="1070551" cy="112865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50341"/>
              <a:ext cx="1070551" cy="782184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>
            <a:off x="521551" y="1092421"/>
            <a:ext cx="0" cy="58449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424617" y="1024189"/>
            <a:ext cx="2859738" cy="369332"/>
            <a:chOff x="7903181" y="3762728"/>
            <a:chExt cx="2859738" cy="369332"/>
          </a:xfrm>
        </p:grpSpPr>
        <p:sp>
          <p:nvSpPr>
            <p:cNvPr id="54" name="Oval 5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047176" y="3762728"/>
              <a:ext cx="2715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Webpage + encrypted data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1501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25" y="9525"/>
            <a:ext cx="3206641" cy="1245823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14222" r="13000" b="28556"/>
          <a:stretch/>
        </p:blipFill>
        <p:spPr>
          <a:xfrm>
            <a:off x="1867679" y="192753"/>
            <a:ext cx="1283173" cy="99075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158458" y="115267"/>
            <a:ext cx="1219100" cy="1466714"/>
            <a:chOff x="7559697" y="2896126"/>
            <a:chExt cx="717816" cy="86361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59697" y="2896126"/>
              <a:ext cx="717816" cy="67128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667185" y="3542273"/>
              <a:ext cx="511814" cy="217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Output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393635" y="1401949"/>
            <a:ext cx="2447407" cy="726593"/>
            <a:chOff x="2534406" y="4227129"/>
            <a:chExt cx="2169949" cy="644221"/>
          </a:xfrm>
        </p:grpSpPr>
        <p:grpSp>
          <p:nvGrpSpPr>
            <p:cNvPr id="12" name="Group 11"/>
            <p:cNvGrpSpPr/>
            <p:nvPr/>
          </p:nvGrpSpPr>
          <p:grpSpPr>
            <a:xfrm>
              <a:off x="2534406" y="4227129"/>
              <a:ext cx="1615914" cy="610914"/>
              <a:chOff x="3298986" y="4564117"/>
              <a:chExt cx="1615914" cy="610914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3298986" y="4564117"/>
                <a:ext cx="1615914" cy="610914"/>
              </a:xfrm>
              <a:prstGeom prst="roundRect">
                <a:avLst>
                  <a:gd name="adj" fmla="val 10215"/>
                </a:avLst>
              </a:prstGeom>
              <a:solidFill>
                <a:srgbClr val="F7F7F7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79" b="14612"/>
              <a:stretch/>
            </p:blipFill>
            <p:spPr>
              <a:xfrm>
                <a:off x="3369879" y="4637379"/>
                <a:ext cx="666168" cy="47104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49" b="9916"/>
              <a:stretch/>
            </p:blipFill>
            <p:spPr>
              <a:xfrm>
                <a:off x="4278311" y="4643663"/>
                <a:ext cx="579243" cy="464756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4092411" y="4543888"/>
              <a:ext cx="611944" cy="327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Input</a:t>
              </a:r>
              <a:endParaRPr lang="en-US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291383" y="417976"/>
            <a:ext cx="726544" cy="192203"/>
            <a:chOff x="5905501" y="2475118"/>
            <a:chExt cx="1581958" cy="545818"/>
          </a:xfrm>
        </p:grpSpPr>
        <p:grpSp>
          <p:nvGrpSpPr>
            <p:cNvPr id="19" name="Group 18"/>
            <p:cNvGrpSpPr/>
            <p:nvPr/>
          </p:nvGrpSpPr>
          <p:grpSpPr>
            <a:xfrm>
              <a:off x="5905501" y="2475118"/>
              <a:ext cx="1062228" cy="545818"/>
              <a:chOff x="5935980" y="475630"/>
              <a:chExt cx="2040255" cy="1048370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5929955" y="481655"/>
                <a:ext cx="1048370" cy="103632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6933890" y="481655"/>
                <a:ext cx="1048370" cy="1036320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33" t="4556" r="11333" b="18999"/>
            <a:stretch/>
          </p:blipFill>
          <p:spPr>
            <a:xfrm rot="5400000">
              <a:off x="6944778" y="2478255"/>
              <a:ext cx="545818" cy="539544"/>
            </a:xfrm>
            <a:prstGeom prst="rect">
              <a:avLst/>
            </a:prstGeom>
          </p:spPr>
        </p:pic>
      </p:grpSp>
      <p:cxnSp>
        <p:nvCxnSpPr>
          <p:cNvPr id="24" name="Straight Arrow Connector 23"/>
          <p:cNvCxnSpPr>
            <a:stCxn id="7" idx="3"/>
            <a:endCxn id="9" idx="1"/>
          </p:cNvCxnSpPr>
          <p:nvPr/>
        </p:nvCxnSpPr>
        <p:spPr>
          <a:xfrm flipV="1">
            <a:off x="3150852" y="685308"/>
            <a:ext cx="1007606" cy="2823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568337" y="1051476"/>
            <a:ext cx="0" cy="34583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165645" y="72587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165645" y="779188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4" y="62511"/>
            <a:ext cx="380549" cy="38054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2" y="614173"/>
            <a:ext cx="380549" cy="380549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1689689" y="962011"/>
            <a:ext cx="355887" cy="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0"/>
            <a:endCxn id="26" idx="2"/>
          </p:cNvCxnSpPr>
          <p:nvPr/>
        </p:nvCxnSpPr>
        <p:spPr>
          <a:xfrm flipV="1">
            <a:off x="925386" y="466725"/>
            <a:ext cx="0" cy="31246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102933" y="1200995"/>
            <a:ext cx="690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40497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593123" y="0"/>
            <a:ext cx="3768811" cy="25084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18978" y="2589529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Slider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1521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8546" y="6062946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10" y="724737"/>
            <a:ext cx="186381" cy="2662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31342" y="2551837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650" y="3081521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36118" y="6062946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5179650" y="161601"/>
            <a:ext cx="3192053" cy="22606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58049" y="4831492"/>
            <a:ext cx="852616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2356" y="0"/>
            <a:ext cx="2644346" cy="1490531"/>
            <a:chOff x="0" y="0"/>
            <a:chExt cx="2644346" cy="1490531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2644346" cy="14905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01923" y="865187"/>
              <a:ext cx="2090255" cy="503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0383" y="932053"/>
              <a:ext cx="1873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Oblivious window</a:t>
              </a:r>
              <a:endParaRPr 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888316" y="411203"/>
            <a:ext cx="2054386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206577" y="465948"/>
            <a:ext cx="1318400" cy="677050"/>
            <a:chOff x="6833286" y="148281"/>
            <a:chExt cx="1318400" cy="677050"/>
          </a:xfrm>
        </p:grpSpPr>
        <p:sp>
          <p:nvSpPr>
            <p:cNvPr id="12" name="TextBox 11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3030006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983089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92638" y="1488129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695721" y="1512067"/>
            <a:ext cx="238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Server side static image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2356" y="2033715"/>
            <a:ext cx="2644346" cy="2118156"/>
            <a:chOff x="0" y="1"/>
            <a:chExt cx="2644346" cy="2118156"/>
          </a:xfrm>
        </p:grpSpPr>
        <p:sp>
          <p:nvSpPr>
            <p:cNvPr id="27" name="Rectangle 26"/>
            <p:cNvSpPr/>
            <p:nvPr/>
          </p:nvSpPr>
          <p:spPr>
            <a:xfrm>
              <a:off x="0" y="1"/>
              <a:ext cx="2644346" cy="2118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5" name="Rectangle 34"/>
          <p:cNvSpPr/>
          <p:nvPr/>
        </p:nvSpPr>
        <p:spPr>
          <a:xfrm>
            <a:off x="281178" y="2956743"/>
            <a:ext cx="2062531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99440" y="3011488"/>
            <a:ext cx="1318400" cy="677050"/>
            <a:chOff x="6833286" y="148281"/>
            <a:chExt cx="1318400" cy="677050"/>
          </a:xfrm>
        </p:grpSpPr>
        <p:sp>
          <p:nvSpPr>
            <p:cNvPr id="37" name="TextBox 36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422869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375952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856281" y="2406516"/>
            <a:ext cx="1987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device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82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46875" y="0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09618" y="24926"/>
            <a:ext cx="2168611" cy="789462"/>
            <a:chOff x="123567" y="148281"/>
            <a:chExt cx="2168611" cy="789462"/>
          </a:xfrm>
        </p:grpSpPr>
        <p:sp>
          <p:nvSpPr>
            <p:cNvPr id="5" name="TextBox 4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767724" y="2105754"/>
            <a:ext cx="388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 + disabled pointer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24740" y="97179"/>
            <a:ext cx="2054386" cy="1859607"/>
            <a:chOff x="2888316" y="885750"/>
            <a:chExt cx="2054386" cy="1859607"/>
          </a:xfrm>
        </p:grpSpPr>
        <p:sp>
          <p:nvSpPr>
            <p:cNvPr id="11" name="Rectangle 10"/>
            <p:cNvSpPr/>
            <p:nvPr/>
          </p:nvSpPr>
          <p:spPr>
            <a:xfrm>
              <a:off x="2888316" y="885750"/>
              <a:ext cx="2054386" cy="11893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le 19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67252" y="2099026"/>
              <a:ext cx="14468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Decoded and Decrypted UI</a:t>
              </a:r>
              <a:endParaRPr lang="en-US" dirty="0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95196" y="5087225"/>
            <a:ext cx="4798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Bridge + rendered pointer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1144" r="10990" b="11192"/>
          <a:stretch/>
        </p:blipFill>
        <p:spPr>
          <a:xfrm>
            <a:off x="2012850" y="897280"/>
            <a:ext cx="1175764" cy="117780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04" y="851284"/>
            <a:ext cx="180987" cy="172311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879331" y="890585"/>
            <a:ext cx="1432964" cy="11845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>
            <a:stCxn id="47" idx="3"/>
            <a:endCxn id="11" idx="1"/>
          </p:cNvCxnSpPr>
          <p:nvPr/>
        </p:nvCxnSpPr>
        <p:spPr>
          <a:xfrm flipV="1">
            <a:off x="3312295" y="691848"/>
            <a:ext cx="812445" cy="790989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382402" y="824392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346875" y="2901432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509618" y="2926358"/>
            <a:ext cx="2168611" cy="789462"/>
            <a:chOff x="123567" y="148281"/>
            <a:chExt cx="2168611" cy="789462"/>
          </a:xfrm>
        </p:grpSpPr>
        <p:sp>
          <p:nvSpPr>
            <p:cNvPr id="54" name="TextBox 53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574798" y="3785407"/>
            <a:ext cx="2054386" cy="1152424"/>
            <a:chOff x="2888316" y="922664"/>
            <a:chExt cx="2054386" cy="1152424"/>
          </a:xfrm>
        </p:grpSpPr>
        <p:sp>
          <p:nvSpPr>
            <p:cNvPr id="65" name="Rectangle 64"/>
            <p:cNvSpPr/>
            <p:nvPr/>
          </p:nvSpPr>
          <p:spPr>
            <a:xfrm>
              <a:off x="2888316" y="922664"/>
              <a:ext cx="2054386" cy="11524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Rounded Rectangle 66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</p:grpSp>
      <p:pic>
        <p:nvPicPr>
          <p:cNvPr id="60" name="Picture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04" y="3752716"/>
            <a:ext cx="180987" cy="172311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19" y="4077051"/>
            <a:ext cx="180987" cy="172311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3065917" y="4050159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-125802" y="-98854"/>
            <a:ext cx="14932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Pointer information to the host</a:t>
            </a:r>
            <a:endParaRPr lang="en-US" dirty="0"/>
          </a:p>
        </p:txBody>
      </p:sp>
      <p:cxnSp>
        <p:nvCxnSpPr>
          <p:cNvPr id="77" name="Curved Connector 76"/>
          <p:cNvCxnSpPr>
            <a:stCxn id="49" idx="1"/>
            <a:endCxn id="17" idx="2"/>
          </p:cNvCxnSpPr>
          <p:nvPr/>
        </p:nvCxnSpPr>
        <p:spPr>
          <a:xfrm rot="10800000">
            <a:off x="620802" y="824477"/>
            <a:ext cx="761601" cy="130523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76" idx="3"/>
            <a:endCxn id="81" idx="2"/>
          </p:cNvCxnSpPr>
          <p:nvPr/>
        </p:nvCxnSpPr>
        <p:spPr>
          <a:xfrm flipV="1">
            <a:off x="3297660" y="3755175"/>
            <a:ext cx="1569538" cy="42559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3972994" y="2831845"/>
            <a:ext cx="17884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rendered pointer </a:t>
            </a:r>
            <a:r>
              <a:rPr lang="en-US" dirty="0" smtClean="0"/>
              <a:t>overlaid by the Bridge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04827" y="1172828"/>
            <a:ext cx="14688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QR code with encrypted UI specification</a:t>
            </a:r>
            <a:endParaRPr lang="en-US" dirty="0"/>
          </a:p>
        </p:txBody>
      </p:sp>
      <p:cxnSp>
        <p:nvCxnSpPr>
          <p:cNvPr id="58" name="Curved Connector 57"/>
          <p:cNvCxnSpPr>
            <a:endCxn id="2" idx="1"/>
          </p:cNvCxnSpPr>
          <p:nvPr/>
        </p:nvCxnSpPr>
        <p:spPr>
          <a:xfrm flipV="1">
            <a:off x="1130639" y="1486184"/>
            <a:ext cx="882211" cy="271218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65" idx="3"/>
            <a:endCxn id="61" idx="0"/>
          </p:cNvCxnSpPr>
          <p:nvPr/>
        </p:nvCxnSpPr>
        <p:spPr>
          <a:xfrm>
            <a:off x="3629184" y="4361619"/>
            <a:ext cx="993703" cy="356274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082429" y="4717893"/>
            <a:ext cx="1080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-125802" y="3130392"/>
            <a:ext cx="1493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Static pointer</a:t>
            </a:r>
            <a:endParaRPr lang="en-US" dirty="0"/>
          </a:p>
        </p:txBody>
      </p:sp>
      <p:cxnSp>
        <p:nvCxnSpPr>
          <p:cNvPr id="78" name="Curved Connector 77"/>
          <p:cNvCxnSpPr>
            <a:stCxn id="69" idx="2"/>
            <a:endCxn id="63" idx="1"/>
          </p:cNvCxnSpPr>
          <p:nvPr/>
        </p:nvCxnSpPr>
        <p:spPr>
          <a:xfrm rot="16200000" flipH="1">
            <a:off x="823248" y="3297276"/>
            <a:ext cx="356707" cy="76160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own Arrow 41"/>
          <p:cNvSpPr/>
          <p:nvPr/>
        </p:nvSpPr>
        <p:spPr>
          <a:xfrm>
            <a:off x="2462978" y="2507111"/>
            <a:ext cx="265670" cy="28630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96456" y="3807328"/>
            <a:ext cx="2014152" cy="140494"/>
          </a:xfrm>
          <a:prstGeom prst="rect">
            <a:avLst/>
          </a:prstGeom>
          <a:solidFill>
            <a:srgbClr val="B8DBA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382402" y="3725824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571744" y="3727605"/>
            <a:ext cx="20799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Verified UI from secure_site.io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133436" y="50925"/>
            <a:ext cx="2079928" cy="276999"/>
            <a:chOff x="4133436" y="-11850"/>
            <a:chExt cx="2079928" cy="276999"/>
          </a:xfrm>
        </p:grpSpPr>
        <p:sp>
          <p:nvSpPr>
            <p:cNvPr id="62" name="Rectangle 61"/>
            <p:cNvSpPr/>
            <p:nvPr/>
          </p:nvSpPr>
          <p:spPr>
            <a:xfrm>
              <a:off x="4146440" y="56582"/>
              <a:ext cx="2014152" cy="140494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33436" y="-11850"/>
              <a:ext cx="20799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Verified UI from secure_site.io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81893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67300" cy="35623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8014" y="1005052"/>
            <a:ext cx="1608083" cy="1580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4886" y="3256236"/>
            <a:ext cx="5052848" cy="3343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76097" y="879507"/>
            <a:ext cx="2735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Remote server’s certificate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(Downstream channel)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49679" y="2581658"/>
            <a:ext cx="24569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Certificate of the Bridge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(Upstream channel)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400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" y="0"/>
            <a:ext cx="2222298" cy="2619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802" y="0"/>
            <a:ext cx="2368228" cy="26196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4305" y="2619632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Render at host’s </a:t>
            </a:r>
            <a:r>
              <a:rPr lang="en-US" dirty="0" smtClean="0"/>
              <a:t>side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19719" y="2619632"/>
            <a:ext cx="2328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HDMI frames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27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315464" cy="2319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7531"/>
            <a:ext cx="5315464" cy="23482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871550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87070" y="1836494"/>
            <a:ext cx="23283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frames +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113439" y="213762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  <a:endParaRPr lang="en-US" b="1" dirty="0"/>
          </a:p>
        </p:txBody>
      </p:sp>
      <p:sp>
        <p:nvSpPr>
          <p:cNvPr id="14" name="Rectangle 13"/>
          <p:cNvSpPr/>
          <p:nvPr/>
        </p:nvSpPr>
        <p:spPr>
          <a:xfrm>
            <a:off x="0" y="4343449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987070" y="4308393"/>
            <a:ext cx="23283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frames +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101083" y="46506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1239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7" t="8228" r="19099"/>
          <a:stretch/>
        </p:blipFill>
        <p:spPr>
          <a:xfrm rot="5400000">
            <a:off x="-157550" y="157549"/>
            <a:ext cx="5035382" cy="47202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4092" y="98236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5" idx="3"/>
            <a:endCxn id="11" idx="1"/>
          </p:cNvCxnSpPr>
          <p:nvPr/>
        </p:nvCxnSpPr>
        <p:spPr>
          <a:xfrm>
            <a:off x="3379573" y="1405581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20531" y="948716"/>
            <a:ext cx="109975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to camera input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74091" y="38477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379573" y="640319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20531" y="237940"/>
            <a:ext cx="109975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from host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8426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19907" b="2099"/>
          <a:stretch/>
        </p:blipFill>
        <p:spPr>
          <a:xfrm rot="5400000">
            <a:off x="-325815" y="325814"/>
            <a:ext cx="6858000" cy="620637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260181" y="789966"/>
            <a:ext cx="1946190" cy="923330"/>
            <a:chOff x="4260181" y="789966"/>
            <a:chExt cx="1946190" cy="923330"/>
          </a:xfrm>
        </p:grpSpPr>
        <p:sp>
          <p:nvSpPr>
            <p:cNvPr id="12" name="Rectangle 11"/>
            <p:cNvSpPr/>
            <p:nvPr/>
          </p:nvSpPr>
          <p:spPr>
            <a:xfrm>
              <a:off x="4260181" y="823612"/>
              <a:ext cx="605481" cy="8464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2" idx="3"/>
              <a:endCxn id="14" idx="1"/>
            </p:cNvCxnSpPr>
            <p:nvPr/>
          </p:nvCxnSpPr>
          <p:spPr>
            <a:xfrm>
              <a:off x="4865662" y="1246831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106620" y="789966"/>
              <a:ext cx="1099751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camera input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60180" y="79190"/>
            <a:ext cx="1946191" cy="657925"/>
            <a:chOff x="4260180" y="79190"/>
            <a:chExt cx="1946191" cy="657925"/>
          </a:xfrm>
        </p:grpSpPr>
        <p:sp>
          <p:nvSpPr>
            <p:cNvPr id="15" name="Rectangle 14"/>
            <p:cNvSpPr/>
            <p:nvPr/>
          </p:nvSpPr>
          <p:spPr>
            <a:xfrm>
              <a:off x="4260180" y="226023"/>
              <a:ext cx="605481" cy="5110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865662" y="481569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106620" y="79190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from host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65186" y="1895126"/>
            <a:ext cx="1099751" cy="1288114"/>
            <a:chOff x="4132442" y="938589"/>
            <a:chExt cx="1099751" cy="1288114"/>
          </a:xfrm>
        </p:grpSpPr>
        <p:sp>
          <p:nvSpPr>
            <p:cNvPr id="21" name="Rectangle 20"/>
            <p:cNvSpPr/>
            <p:nvPr/>
          </p:nvSpPr>
          <p:spPr>
            <a:xfrm>
              <a:off x="4260181" y="938589"/>
              <a:ext cx="844275" cy="5145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1" idx="2"/>
              <a:endCxn id="23" idx="0"/>
            </p:cNvCxnSpPr>
            <p:nvPr/>
          </p:nvCxnSpPr>
          <p:spPr>
            <a:xfrm flipH="1">
              <a:off x="4682318" y="1453105"/>
              <a:ext cx="1" cy="1272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132442" y="1580372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Display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776377" y="737115"/>
            <a:ext cx="1462124" cy="1799793"/>
            <a:chOff x="1465215" y="830830"/>
            <a:chExt cx="597866" cy="552616"/>
          </a:xfrm>
        </p:grpSpPr>
        <p:sp>
          <p:nvSpPr>
            <p:cNvPr id="34" name="Rectangle 33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>
              <a:off x="1465215" y="1127900"/>
              <a:ext cx="76528" cy="17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 flipH="1">
            <a:off x="-5066" y="1346884"/>
            <a:ext cx="178144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emulator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578505">
            <a:off x="1690584" y="2822196"/>
            <a:ext cx="3085798" cy="1902124"/>
            <a:chOff x="1453042" y="799410"/>
            <a:chExt cx="610039" cy="584036"/>
          </a:xfrm>
        </p:grpSpPr>
        <p:sp>
          <p:nvSpPr>
            <p:cNvPr id="40" name="Rectangle 39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endCxn id="42" idx="1"/>
            </p:cNvCxnSpPr>
            <p:nvPr/>
          </p:nvCxnSpPr>
          <p:spPr>
            <a:xfrm rot="21021495" flipH="1" flipV="1">
              <a:off x="1453042" y="799410"/>
              <a:ext cx="70863" cy="340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 flipH="1">
            <a:off x="-5066" y="2137743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interceptor and relay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 flipH="1">
            <a:off x="3350040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 flipH="1">
            <a:off x="-11991" y="0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Rpi</a:t>
            </a:r>
            <a:r>
              <a:rPr lang="en-US" dirty="0" smtClean="0">
                <a:solidFill>
                  <a:srgbClr val="FF0000"/>
                </a:solidFill>
              </a:rPr>
              <a:t> 3 for communication to host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2" name="Elbow Connector 51"/>
          <p:cNvCxnSpPr>
            <a:stCxn id="45" idx="0"/>
            <a:endCxn id="49" idx="1"/>
          </p:cNvCxnSpPr>
          <p:nvPr/>
        </p:nvCxnSpPr>
        <p:spPr>
          <a:xfrm rot="16200000" flipV="1">
            <a:off x="2674040" y="-442923"/>
            <a:ext cx="211816" cy="202099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26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42769" b="29229"/>
          <a:stretch/>
        </p:blipFill>
        <p:spPr>
          <a:xfrm rot="5400000">
            <a:off x="-211517" y="217867"/>
            <a:ext cx="4895853" cy="44601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20282" y="82361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0281" y="22602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53026" y="1895126"/>
            <a:ext cx="844275" cy="514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223632" y="737115"/>
            <a:ext cx="1274969" cy="1799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78505" flipH="1">
            <a:off x="401761" y="2962570"/>
            <a:ext cx="2637116" cy="163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H="1">
            <a:off x="1610141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2619" y="62482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7" name="Oval 26"/>
          <p:cNvSpPr/>
          <p:nvPr/>
        </p:nvSpPr>
        <p:spPr>
          <a:xfrm>
            <a:off x="1507981" y="5605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28" name="Oval 27"/>
          <p:cNvSpPr/>
          <p:nvPr/>
        </p:nvSpPr>
        <p:spPr>
          <a:xfrm>
            <a:off x="2473181" y="1287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29" name="Oval 28"/>
          <p:cNvSpPr/>
          <p:nvPr/>
        </p:nvSpPr>
        <p:spPr>
          <a:xfrm>
            <a:off x="3001380" y="9534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30" name="Oval 29"/>
          <p:cNvSpPr/>
          <p:nvPr/>
        </p:nvSpPr>
        <p:spPr>
          <a:xfrm>
            <a:off x="3659546" y="182457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6349" y="3143250"/>
            <a:ext cx="374651" cy="48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01379" y="306342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-8351" y="30505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3102391" y="4200280"/>
            <a:ext cx="1364079" cy="695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224815" y="41008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  <a:endParaRPr lang="en-US" b="1" dirty="0"/>
          </a:p>
        </p:txBody>
      </p:sp>
      <p:sp>
        <p:nvSpPr>
          <p:cNvPr id="44" name="Rectangle 43"/>
          <p:cNvSpPr/>
          <p:nvPr/>
        </p:nvSpPr>
        <p:spPr>
          <a:xfrm>
            <a:off x="1003513" y="148855"/>
            <a:ext cx="399838" cy="51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30448" y="7037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0466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487661" y="57149"/>
            <a:ext cx="2780759" cy="25352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16200000">
            <a:off x="2855296" y="323603"/>
            <a:ext cx="8118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Device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83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Due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4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Zero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72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Input device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574" y="896973"/>
            <a:ext cx="1149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Raspberry pi 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8011" y="107082"/>
            <a:ext cx="12604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HDMI</a:t>
            </a:r>
            <a:r>
              <a:rPr lang="en-US" dirty="0" smtClean="0">
                <a:solidFill>
                  <a:sysClr val="windowText" lastClr="000000"/>
                </a:solidFill>
              </a:rPr>
              <a:t> interceptor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4" idx="3"/>
          </p:cNvCxnSpPr>
          <p:nvPr/>
        </p:nvCxnSpPr>
        <p:spPr>
          <a:xfrm flipH="1">
            <a:off x="29781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1619249" y="2077389"/>
            <a:ext cx="419101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  <a:endCxn id="7" idx="2"/>
          </p:cNvCxnSpPr>
          <p:nvPr/>
        </p:nvCxnSpPr>
        <p:spPr>
          <a:xfrm flipH="1" flipV="1">
            <a:off x="2508249" y="1543304"/>
            <a:ext cx="1" cy="210919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0"/>
            <a:endCxn id="8" idx="2"/>
          </p:cNvCxnSpPr>
          <p:nvPr/>
        </p:nvCxnSpPr>
        <p:spPr>
          <a:xfrm flipV="1">
            <a:off x="2508249" y="753413"/>
            <a:ext cx="0" cy="143560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260349" y="430248"/>
            <a:ext cx="161766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603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0349" y="107082"/>
            <a:ext cx="0" cy="24853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28204" y="1035472"/>
            <a:ext cx="877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Display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/>
          <p:cNvCxnSpPr>
            <a:stCxn id="7" idx="3"/>
            <a:endCxn id="32" idx="1"/>
          </p:cNvCxnSpPr>
          <p:nvPr/>
        </p:nvCxnSpPr>
        <p:spPr>
          <a:xfrm flipV="1">
            <a:off x="3082924" y="1220138"/>
            <a:ext cx="34528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327191" y="166781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  <a:endParaRPr lang="en-US" b="1" dirty="0"/>
          </a:p>
        </p:txBody>
      </p:sp>
      <p:sp>
        <p:nvSpPr>
          <p:cNvPr id="37" name="Oval 36"/>
          <p:cNvSpPr/>
          <p:nvPr/>
        </p:nvSpPr>
        <p:spPr>
          <a:xfrm>
            <a:off x="3125165" y="197799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1988135" y="169279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9" name="Oval 38"/>
          <p:cNvSpPr/>
          <p:nvPr/>
        </p:nvSpPr>
        <p:spPr>
          <a:xfrm>
            <a:off x="596865" y="16678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0" name="Oval 39"/>
          <p:cNvSpPr/>
          <p:nvPr/>
        </p:nvSpPr>
        <p:spPr>
          <a:xfrm>
            <a:off x="394112" y="196681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41" name="Oval 40"/>
          <p:cNvSpPr/>
          <p:nvPr/>
        </p:nvSpPr>
        <p:spPr>
          <a:xfrm>
            <a:off x="1828799" y="91388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  <a:endParaRPr lang="en-US" b="1" dirty="0"/>
          </a:p>
        </p:txBody>
      </p:sp>
      <p:sp>
        <p:nvSpPr>
          <p:cNvPr id="42" name="Oval 41"/>
          <p:cNvSpPr/>
          <p:nvPr/>
        </p:nvSpPr>
        <p:spPr>
          <a:xfrm>
            <a:off x="1776998" y="1211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45" name="Oval 44"/>
          <p:cNvSpPr/>
          <p:nvPr/>
        </p:nvSpPr>
        <p:spPr>
          <a:xfrm>
            <a:off x="1251537" y="33085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3125166" y="11434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 rot="16200000">
            <a:off x="-47081" y="1133872"/>
            <a:ext cx="61491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Host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 rot="16200000">
            <a:off x="-281516" y="1892721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USB in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-454318" y="27642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HDMI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33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1"/>
            <a:endCxn id="10" idx="3"/>
          </p:cNvCxnSpPr>
          <p:nvPr/>
        </p:nvCxnSpPr>
        <p:spPr>
          <a:xfrm flipH="1">
            <a:off x="2637326" y="897248"/>
            <a:ext cx="452587" cy="0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1"/>
            <a:endCxn id="4" idx="3"/>
          </p:cNvCxnSpPr>
          <p:nvPr/>
        </p:nvCxnSpPr>
        <p:spPr>
          <a:xfrm flipH="1">
            <a:off x="4308408" y="896115"/>
            <a:ext cx="485601" cy="1133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271" y="468271"/>
            <a:ext cx="460381" cy="46038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903" y="765337"/>
            <a:ext cx="218610" cy="21861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9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30" y="347423"/>
            <a:ext cx="460381" cy="46038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  <p:sp>
        <p:nvSpPr>
          <p:cNvPr id="3" name="Left-Right Arrow 2"/>
          <p:cNvSpPr/>
          <p:nvPr/>
        </p:nvSpPr>
        <p:spPr>
          <a:xfrm>
            <a:off x="2503221" y="807804"/>
            <a:ext cx="2476551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91" y="742453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0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16830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153175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121797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164756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578073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30" y="32327"/>
            <a:ext cx="460381" cy="46038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3" name="Left-Right Arrow 2"/>
          <p:cNvSpPr/>
          <p:nvPr/>
        </p:nvSpPr>
        <p:spPr>
          <a:xfrm>
            <a:off x="2470417" y="279769"/>
            <a:ext cx="2476551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91" y="226166"/>
            <a:ext cx="301431" cy="30143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361662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19" name="Left-Right Arrow 18"/>
          <p:cNvSpPr/>
          <p:nvPr/>
        </p:nvSpPr>
        <p:spPr>
          <a:xfrm>
            <a:off x="2460884" y="650501"/>
            <a:ext cx="1011628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70371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70371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228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283" y="815404"/>
            <a:ext cx="3796757" cy="10891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5176307" y="3358694"/>
            <a:ext cx="870751" cy="1015479"/>
            <a:chOff x="7483230" y="2896126"/>
            <a:chExt cx="870751" cy="101547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59697" y="2896126"/>
              <a:ext cx="717816" cy="671289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483230" y="3542273"/>
              <a:ext cx="8707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Output</a:t>
              </a:r>
              <a:endParaRPr lang="en-US" b="1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621168" y="1907318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106163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907318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5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804714" y="3358694"/>
            <a:ext cx="1615914" cy="980246"/>
            <a:chOff x="2534406" y="4227129"/>
            <a:chExt cx="1615914" cy="980246"/>
          </a:xfrm>
        </p:grpSpPr>
        <p:grpSp>
          <p:nvGrpSpPr>
            <p:cNvPr id="19" name="Group 18"/>
            <p:cNvGrpSpPr/>
            <p:nvPr/>
          </p:nvGrpSpPr>
          <p:grpSpPr>
            <a:xfrm>
              <a:off x="2534406" y="4227129"/>
              <a:ext cx="1615914" cy="610914"/>
              <a:chOff x="3298986" y="4564117"/>
              <a:chExt cx="1615914" cy="610914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3298986" y="4564117"/>
                <a:ext cx="1615914" cy="610914"/>
              </a:xfrm>
              <a:prstGeom prst="roundRect">
                <a:avLst>
                  <a:gd name="adj" fmla="val 10215"/>
                </a:avLst>
              </a:prstGeom>
              <a:solidFill>
                <a:srgbClr val="F7F7F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79" b="14612"/>
              <a:stretch/>
            </p:blipFill>
            <p:spPr>
              <a:xfrm>
                <a:off x="3369879" y="4637379"/>
                <a:ext cx="666168" cy="47104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49" b="9916"/>
              <a:stretch/>
            </p:blipFill>
            <p:spPr>
              <a:xfrm>
                <a:off x="4278311" y="4643663"/>
                <a:ext cx="579243" cy="464756"/>
              </a:xfrm>
              <a:prstGeom prst="rect">
                <a:avLst/>
              </a:prstGeom>
            </p:spPr>
          </p:pic>
        </p:grpSp>
        <p:sp>
          <p:nvSpPr>
            <p:cNvPr id="20" name="Rectangle 19"/>
            <p:cNvSpPr/>
            <p:nvPr/>
          </p:nvSpPr>
          <p:spPr>
            <a:xfrm>
              <a:off x="2994351" y="4838043"/>
              <a:ext cx="6960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Input</a:t>
              </a:r>
              <a:endParaRPr lang="en-US" b="1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2161131" y="725259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612671" y="2898124"/>
            <a:ext cx="1230603" cy="460570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898124"/>
            <a:ext cx="970689" cy="46057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870934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909925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242530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1058325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99860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999035" y="1947554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368456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344126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704968" y="3134604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54" y="652398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59961" y="525937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1545567">
            <a:off x="4524507" y="2782145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347495">
            <a:off x="2412728" y="2826108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212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6385400" y="1778975"/>
            <a:ext cx="1272895" cy="1547480"/>
            <a:chOff x="7533713" y="2671229"/>
            <a:chExt cx="1272895" cy="15474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33713" y="2671229"/>
              <a:ext cx="1272895" cy="1190389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7675599" y="3849377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298986" y="1676774"/>
            <a:ext cx="1534780" cy="1376983"/>
            <a:chOff x="4379856" y="2569028"/>
            <a:chExt cx="1534780" cy="13769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379856" y="2569028"/>
              <a:ext cx="1441591" cy="1045241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5116917" y="357667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2489431" y="3602772"/>
            <a:ext cx="974772" cy="6892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4430594" y="3602217"/>
            <a:ext cx="859039" cy="689251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628858" y="1999183"/>
            <a:ext cx="1690594" cy="416585"/>
            <a:chOff x="2813280" y="2882164"/>
            <a:chExt cx="1690594" cy="41658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813280" y="2884546"/>
              <a:ext cx="414203" cy="414203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>
              <a:off x="3183731" y="3089266"/>
              <a:ext cx="92701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089671" y="2882164"/>
              <a:ext cx="414203" cy="414203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3733017" y="2678737"/>
            <a:ext cx="454561" cy="476330"/>
            <a:chOff x="3978976" y="3695894"/>
            <a:chExt cx="454561" cy="476330"/>
          </a:xfrm>
        </p:grpSpPr>
        <p:sp>
          <p:nvSpPr>
            <p:cNvPr id="47" name="Rectangle 46"/>
            <p:cNvSpPr/>
            <p:nvPr/>
          </p:nvSpPr>
          <p:spPr>
            <a:xfrm>
              <a:off x="4137025" y="3695894"/>
              <a:ext cx="130175" cy="104923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095751" y="3800818"/>
              <a:ext cx="222250" cy="371406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978976" y="3701241"/>
              <a:ext cx="454561" cy="454561"/>
            </a:xfrm>
            <a:prstGeom prst="rect">
              <a:avLst/>
            </a:prstGeom>
          </p:spPr>
        </p:pic>
      </p:grpSp>
      <p:grpSp>
        <p:nvGrpSpPr>
          <p:cNvPr id="106" name="Group 105"/>
          <p:cNvGrpSpPr/>
          <p:nvPr/>
        </p:nvGrpSpPr>
        <p:grpSpPr>
          <a:xfrm>
            <a:off x="2998131" y="3155067"/>
            <a:ext cx="1930253" cy="519167"/>
            <a:chOff x="3510935" y="3575185"/>
            <a:chExt cx="1930253" cy="51916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/>
          <p:cNvGrpSpPr/>
          <p:nvPr/>
        </p:nvGrpSpPr>
        <p:grpSpPr>
          <a:xfrm>
            <a:off x="3862098" y="3160868"/>
            <a:ext cx="828798" cy="369332"/>
            <a:chOff x="7903181" y="3762728"/>
            <a:chExt cx="828798" cy="369332"/>
          </a:xfrm>
        </p:grpSpPr>
        <p:sp>
          <p:nvSpPr>
            <p:cNvPr id="37" name="Oval 36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5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2380" y="1325583"/>
            <a:ext cx="1784124" cy="369332"/>
            <a:chOff x="7903181" y="3762728"/>
            <a:chExt cx="1784124" cy="369332"/>
          </a:xfrm>
        </p:grpSpPr>
        <p:sp>
          <p:nvSpPr>
            <p:cNvPr id="50" name="Oval 49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047176" y="3762728"/>
              <a:ext cx="1640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Browser render</a:t>
              </a:r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738097" y="1832069"/>
            <a:ext cx="1402738" cy="369332"/>
            <a:chOff x="2847767" y="2591680"/>
            <a:chExt cx="1402738" cy="369332"/>
          </a:xfrm>
        </p:grpSpPr>
        <p:grpSp>
          <p:nvGrpSpPr>
            <p:cNvPr id="42" name="Group 41"/>
            <p:cNvGrpSpPr/>
            <p:nvPr/>
          </p:nvGrpSpPr>
          <p:grpSpPr>
            <a:xfrm>
              <a:off x="2847767" y="2591680"/>
              <a:ext cx="1402738" cy="369332"/>
              <a:chOff x="7903181" y="3762728"/>
              <a:chExt cx="1402738" cy="369332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2</a:t>
                </a:r>
                <a:endParaRPr lang="en-US" b="1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047176" y="3762728"/>
                <a:ext cx="1258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Send frame</a:t>
                </a:r>
                <a:endParaRPr lang="en-US" dirty="0"/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214902" y="2646083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612017" y="2411735"/>
            <a:ext cx="1702563" cy="369332"/>
            <a:chOff x="2677293" y="3267066"/>
            <a:chExt cx="1702563" cy="369332"/>
          </a:xfrm>
        </p:grpSpPr>
        <p:grpSp>
          <p:nvGrpSpPr>
            <p:cNvPr id="39" name="Group 38"/>
            <p:cNvGrpSpPr/>
            <p:nvPr/>
          </p:nvGrpSpPr>
          <p:grpSpPr>
            <a:xfrm>
              <a:off x="2677293" y="3267066"/>
              <a:ext cx="1702563" cy="369332"/>
              <a:chOff x="7903181" y="3762728"/>
              <a:chExt cx="1702563" cy="369332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/>
                  <p:cNvSpPr/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529" t="-8197" r="-784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5" name="Straight Arrow Connector 54"/>
            <p:cNvCxnSpPr/>
            <p:nvPr/>
          </p:nvCxnSpPr>
          <p:spPr>
            <a:xfrm flipH="1">
              <a:off x="3214902" y="3308750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/>
          <p:nvPr/>
        </p:nvCxnSpPr>
        <p:spPr>
          <a:xfrm>
            <a:off x="5101329" y="1657287"/>
            <a:ext cx="718135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3450055" y="14094"/>
            <a:ext cx="1139451" cy="832525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1057590" y="550301"/>
            <a:ext cx="2083245" cy="880336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 rot="20251076">
            <a:off x="1402459" y="669164"/>
            <a:ext cx="1287065" cy="369332"/>
            <a:chOff x="7903181" y="3762728"/>
            <a:chExt cx="1287065" cy="369332"/>
          </a:xfrm>
        </p:grpSpPr>
        <p:sp>
          <p:nvSpPr>
            <p:cNvPr id="71" name="Oval 7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7</a:t>
              </a:r>
              <a:endParaRPr lang="en-US" b="1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047176" y="3762728"/>
              <a:ext cx="11430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HTTP data</a:t>
              </a:r>
              <a:endParaRPr lang="en-US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965890" y="1365312"/>
            <a:ext cx="1976100" cy="369332"/>
            <a:chOff x="7903181" y="3762728"/>
            <a:chExt cx="1976100" cy="369332"/>
          </a:xfrm>
        </p:grpSpPr>
        <p:sp>
          <p:nvSpPr>
            <p:cNvPr id="74" name="Oval 7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047176" y="3762728"/>
              <a:ext cx="1832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Decode + Overlay</a:t>
              </a:r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499" y="1657287"/>
            <a:ext cx="1482811" cy="1523557"/>
            <a:chOff x="1396313" y="2549541"/>
            <a:chExt cx="1482811" cy="1523557"/>
          </a:xfrm>
        </p:grpSpPr>
        <p:grpSp>
          <p:nvGrpSpPr>
            <p:cNvPr id="93" name="Group 92"/>
            <p:cNvGrpSpPr/>
            <p:nvPr/>
          </p:nvGrpSpPr>
          <p:grpSpPr>
            <a:xfrm>
              <a:off x="1396313" y="2549541"/>
              <a:ext cx="1482811" cy="1064728"/>
              <a:chOff x="1396313" y="2549541"/>
              <a:chExt cx="1482811" cy="106472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10"/>
              <a:srcRect l="24261" t="14798" r="24188" b="14569"/>
              <a:stretch/>
            </p:blipFill>
            <p:spPr>
              <a:xfrm>
                <a:off x="1396313" y="2570207"/>
                <a:ext cx="1482811" cy="1044062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1769306" y="3703766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83226" y="2035279"/>
            <a:ext cx="1990178" cy="414205"/>
            <a:chOff x="2415575" y="2884545"/>
            <a:chExt cx="1990178" cy="41420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415575" y="2884545"/>
              <a:ext cx="414203" cy="414203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38853" y="3089266"/>
              <a:ext cx="120689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991550" y="2884547"/>
              <a:ext cx="414203" cy="414203"/>
            </a:xfrm>
            <a:prstGeom prst="rect">
              <a:avLst/>
            </a:prstGeom>
          </p:spPr>
        </p:pic>
      </p:grpSp>
      <p:sp>
        <p:nvSpPr>
          <p:cNvPr id="78" name="Rectangle 77"/>
          <p:cNvSpPr/>
          <p:nvPr/>
        </p:nvSpPr>
        <p:spPr>
          <a:xfrm>
            <a:off x="4589506" y="296844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891118" y="1689125"/>
            <a:ext cx="1220708" cy="830997"/>
            <a:chOff x="4903566" y="1741727"/>
            <a:chExt cx="1220708" cy="830997"/>
          </a:xfrm>
        </p:grpSpPr>
        <p:sp>
          <p:nvSpPr>
            <p:cNvPr id="80" name="Rectangle 79"/>
            <p:cNvSpPr/>
            <p:nvPr/>
          </p:nvSpPr>
          <p:spPr>
            <a:xfrm>
              <a:off x="4903566" y="1741727"/>
              <a:ext cx="122070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Frame + </a:t>
              </a:r>
              <a:r>
                <a:rPr lang="en-US" sz="1600" dirty="0" smtClean="0"/>
                <a:t>overlay UI</a:t>
              </a:r>
              <a:endParaRPr lang="en-US" sz="1600" dirty="0"/>
            </a:p>
            <a:p>
              <a:endParaRPr lang="en-US" sz="160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4933126" y="1831783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777737" y="2302115"/>
            <a:ext cx="1749549" cy="646331"/>
            <a:chOff x="2640223" y="3128566"/>
            <a:chExt cx="1749549" cy="646331"/>
          </a:xfrm>
        </p:grpSpPr>
        <p:grpSp>
          <p:nvGrpSpPr>
            <p:cNvPr id="82" name="Group 81"/>
            <p:cNvGrpSpPr/>
            <p:nvPr/>
          </p:nvGrpSpPr>
          <p:grpSpPr>
            <a:xfrm>
              <a:off x="2640223" y="3128566"/>
              <a:ext cx="1749549" cy="646331"/>
              <a:chOff x="7866111" y="3624228"/>
              <a:chExt cx="1749549" cy="646331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7866111" y="3736250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84"/>
                  <p:cNvSpPr/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 smtClean="0"/>
                      <a:t> </a:t>
                    </a:r>
                  </a:p>
                  <a:p>
                    <a:r>
                      <a:rPr lang="en-US" dirty="0" smtClean="0"/>
                      <a:t>on overlay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85" name="Rectangle 8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019" t="-5660" b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3" name="Straight Arrow Connector 82"/>
            <p:cNvCxnSpPr/>
            <p:nvPr/>
          </p:nvCxnSpPr>
          <p:spPr>
            <a:xfrm>
              <a:off x="2987706" y="3165050"/>
              <a:ext cx="771112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>
            <a:stCxn id="75" idx="0"/>
            <a:endCxn id="63" idx="2"/>
          </p:cNvCxnSpPr>
          <p:nvPr/>
        </p:nvCxnSpPr>
        <p:spPr>
          <a:xfrm flipH="1" flipV="1">
            <a:off x="4019781" y="846619"/>
            <a:ext cx="6157" cy="6039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3939407" y="950952"/>
            <a:ext cx="1676659" cy="369332"/>
            <a:chOff x="7903181" y="3762728"/>
            <a:chExt cx="1676659" cy="369332"/>
          </a:xfrm>
        </p:grpSpPr>
        <p:sp>
          <p:nvSpPr>
            <p:cNvPr id="88" name="Oval 87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8</a:t>
              </a:r>
              <a:endParaRPr lang="en-US" b="1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047176" y="3762728"/>
              <a:ext cx="15326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Overlay action</a:t>
              </a:r>
              <a:endParaRPr lang="en-US" dirty="0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690896" y="-10551"/>
            <a:ext cx="872977" cy="369332"/>
            <a:chOff x="7903181" y="3762728"/>
            <a:chExt cx="872977" cy="369332"/>
          </a:xfrm>
        </p:grpSpPr>
        <p:sp>
          <p:nvSpPr>
            <p:cNvPr id="101" name="Oval 10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9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047176" y="3762728"/>
              <a:ext cx="7289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Verify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005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3435178" cy="16235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305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Integrity for mouse movement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02961" y="478140"/>
            <a:ext cx="2717347" cy="667263"/>
            <a:chOff x="1350546" y="1075040"/>
            <a:chExt cx="2717347" cy="667263"/>
          </a:xfrm>
        </p:grpSpPr>
        <p:sp>
          <p:nvSpPr>
            <p:cNvPr id="5" name="Rectangle 4"/>
            <p:cNvSpPr/>
            <p:nvPr/>
          </p:nvSpPr>
          <p:spPr>
            <a:xfrm>
              <a:off x="1396314" y="1075040"/>
              <a:ext cx="2625812" cy="667263"/>
            </a:xfrm>
            <a:prstGeom prst="rect">
              <a:avLst/>
            </a:prstGeom>
            <a:solidFill>
              <a:srgbClr val="B8DBA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50546" y="1075040"/>
              <a:ext cx="2717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Integrity + privacy for all IO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1279488" y="1623542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435178" y="-98848"/>
            <a:ext cx="980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Overlaid UI</a:t>
            </a:r>
          </a:p>
        </p:txBody>
      </p:sp>
      <p:cxnSp>
        <p:nvCxnSpPr>
          <p:cNvPr id="14" name="Curved Connector 13"/>
          <p:cNvCxnSpPr>
            <a:stCxn id="10" idx="2"/>
            <a:endCxn id="5" idx="3"/>
          </p:cNvCxnSpPr>
          <p:nvPr/>
        </p:nvCxnSpPr>
        <p:spPr>
          <a:xfrm rot="5400000">
            <a:off x="3467785" y="354239"/>
            <a:ext cx="264289" cy="65077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99" y="1321673"/>
            <a:ext cx="172311" cy="1723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3" t="30973"/>
          <a:stretch/>
        </p:blipFill>
        <p:spPr>
          <a:xfrm>
            <a:off x="2692095" y="1282510"/>
            <a:ext cx="292765" cy="2917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52775" y="717039"/>
            <a:ext cx="1062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36729"/>
                </a:solidFill>
              </a:rPr>
              <a:t>Overlaid cursor</a:t>
            </a:r>
            <a:endParaRPr lang="en-US" dirty="0">
              <a:solidFill>
                <a:srgbClr val="C36729"/>
              </a:solidFill>
            </a:endParaRPr>
          </a:p>
        </p:txBody>
      </p:sp>
      <p:cxnSp>
        <p:nvCxnSpPr>
          <p:cNvPr id="16" name="Curved Connector 15"/>
          <p:cNvCxnSpPr>
            <a:stCxn id="15" idx="2"/>
            <a:endCxn id="2" idx="3"/>
          </p:cNvCxnSpPr>
          <p:nvPr/>
        </p:nvCxnSpPr>
        <p:spPr>
          <a:xfrm rot="5400000">
            <a:off x="3361540" y="905830"/>
            <a:ext cx="145897" cy="899256"/>
          </a:xfrm>
          <a:prstGeom prst="curvedConnector2">
            <a:avLst/>
          </a:prstGeom>
          <a:ln w="19050">
            <a:solidFill>
              <a:srgbClr val="C66E3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72930" y="1225967"/>
            <a:ext cx="1406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Actual cursor</a:t>
            </a:r>
            <a:endParaRPr lang="en-US" dirty="0"/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2369718" y="1407828"/>
            <a:ext cx="398882" cy="2058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276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762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81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257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48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62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414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3423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433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3442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4300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18737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91350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0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5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6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7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8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6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9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0223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752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6485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0521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9885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69528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0593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17638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189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03196" y="4174882"/>
            <a:ext cx="321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Device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48424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1263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10794</TotalTime>
  <Words>642</Words>
  <Application>Microsoft Office PowerPoint</Application>
  <PresentationFormat>Widescreen</PresentationFormat>
  <Paragraphs>301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Aritra Dhar</dc:creator>
  <cp:lastModifiedBy>Aritra Dhar</cp:lastModifiedBy>
  <cp:revision>177</cp:revision>
  <dcterms:created xsi:type="dcterms:W3CDTF">2018-09-21T13:29:07Z</dcterms:created>
  <dcterms:modified xsi:type="dcterms:W3CDTF">2019-04-23T20:30:23Z</dcterms:modified>
</cp:coreProperties>
</file>